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81" r:id="rId3"/>
    <p:sldId id="283" r:id="rId4"/>
    <p:sldId id="282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2" r:id="rId23"/>
    <p:sldId id="301" r:id="rId24"/>
    <p:sldId id="303" r:id="rId25"/>
    <p:sldId id="304" r:id="rId26"/>
    <p:sldId id="305" r:id="rId27"/>
    <p:sldId id="306" r:id="rId28"/>
    <p:sldId id="307" r:id="rId29"/>
    <p:sldId id="308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6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1" autoAdjust="0"/>
    <p:restoredTop sz="84882" autoAdjust="0"/>
  </p:normalViewPr>
  <p:slideViewPr>
    <p:cSldViewPr snapToGrid="0" showGuides="1">
      <p:cViewPr varScale="1">
        <p:scale>
          <a:sx n="58" d="100"/>
          <a:sy n="58" d="100"/>
        </p:scale>
        <p:origin x="80" y="124"/>
      </p:cViewPr>
      <p:guideLst>
        <p:guide orient="horz" pos="2154"/>
        <p:guide pos="36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1EA11-6E39-483B-8449-C7E62F72B79A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C19D2-4FDD-425D-BD10-B3D6F105F0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34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都不错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C19D2-4FDD-425D-BD10-B3D6F105F0C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026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很重要的一步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添加密码（需要记住）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添加管理员（添加当前用户）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C19D2-4FDD-425D-BD10-B3D6F105F0C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36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之后还会有几个 添加当前用户即可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C19D2-4FDD-425D-BD10-B3D6F105F0C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418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C19D2-4FDD-425D-BD10-B3D6F105F0C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794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演示下装完的数据库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C19D2-4FDD-425D-BD10-B3D6F105F0C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374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演示下装完的数据库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C19D2-4FDD-425D-BD10-B3D6F105F0C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177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微软官网的搬运工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C19D2-4FDD-425D-BD10-B3D6F105F0C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326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这里现场演示下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C19D2-4FDD-425D-BD10-B3D6F105F0C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498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在自己的电脑上下好 然后拖入虚拟机中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C19D2-4FDD-425D-BD10-B3D6F105F0C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634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点全选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C19D2-4FDD-425D-BD10-B3D6F105F0C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294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有人说少选一点 少选一点我也不够啊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C19D2-4FDD-425D-BD10-B3D6F105F0C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169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然后重启虚拟机 发现容量并没有增加 只增加了虚拟机的容量 没有增加挂载硬盘的容量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C19D2-4FDD-425D-BD10-B3D6F105F0C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242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演示下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C19D2-4FDD-425D-BD10-B3D6F105F0C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234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C19D2-4FDD-425D-BD10-B3D6F105F0C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40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8867084" y="6393028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3A96-A9B7-42CE-95C0-4A48ABEAC11E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53A96-A9B7-42CE-95C0-4A48ABEAC11E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E7F7E-4CB1-4F59-B8E7-C74BFC4003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msdn.itellyou.cn/" TargetMode="Externa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www.microsoft.com/zh-cn/download/details.aspx?id=29066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virtualbox.org/wiki/Download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hyperlink" Target="https://jingyan.baidu.com/article/335530daa55d7e19cb41c3c2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26272" y="-30954"/>
            <a:ext cx="12218272" cy="34290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673509" y="591324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1042421" y="5638250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205865" y="4931410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031466" y="2120773"/>
            <a:ext cx="6102795" cy="25545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8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 Server</a:t>
            </a:r>
            <a:r>
              <a:rPr lang="zh-CN" altLang="zh-CN" sz="8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zh-CN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白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128599" y="3689206"/>
            <a:ext cx="2232727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rgbClr val="48505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Win7 &amp; VirtualBox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73509" y="591324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FA3F4B8-D871-4852-B7DB-18071187A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308" y="1021165"/>
            <a:ext cx="8317421" cy="468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851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86645" y="591323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EE3D756-82B2-490C-8D20-22DF75FDDE5F}"/>
              </a:ext>
            </a:extLst>
          </p:cNvPr>
          <p:cNvSpPr txBox="1"/>
          <p:nvPr/>
        </p:nvSpPr>
        <p:spPr>
          <a:xfrm>
            <a:off x="4574949" y="2767280"/>
            <a:ext cx="6102795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8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Win7</a:t>
            </a:r>
            <a:endParaRPr lang="zh-CN" altLang="zh-CN" sz="8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57265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73509" y="591324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1B2F614-F55A-468A-AFA0-0410A3BB44D5}"/>
              </a:ext>
            </a:extLst>
          </p:cNvPr>
          <p:cNvSpPr txBox="1"/>
          <p:nvPr/>
        </p:nvSpPr>
        <p:spPr>
          <a:xfrm>
            <a:off x="773511" y="892332"/>
            <a:ext cx="6102795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5"/>
              </a:rPr>
              <a:t>1.</a:t>
            </a: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5"/>
              </a:rPr>
              <a:t>安装地址</a:t>
            </a:r>
            <a:endParaRPr lang="zh-CN" altLang="zh-CN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9B473D-8009-4705-8403-2594F3413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4140" y="1815663"/>
            <a:ext cx="8986355" cy="425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5043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73509" y="591324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AEA6209-9C99-4A3C-B5BB-A95A3A3D7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336" y="874395"/>
            <a:ext cx="5568181" cy="503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443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73509" y="591324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D947CCF6-36A8-4B11-ADC5-F637FFEDD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86" y="747862"/>
            <a:ext cx="8716301" cy="49029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13F17F-BA74-442D-ABBF-4D61E0CC41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165" y="660218"/>
            <a:ext cx="6770941" cy="50782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D3D8845-4EC9-4F91-B12F-466166693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196" y="1283331"/>
            <a:ext cx="6966559" cy="52249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44932CE-D742-40E6-AEA1-CB41554B6F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252" y="1081677"/>
            <a:ext cx="6920854" cy="519064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619E3F4-D8FE-4E9E-8C88-CAD9157FEE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45" y="674164"/>
            <a:ext cx="10221172" cy="571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741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86645" y="591323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EE3D756-82B2-490C-8D20-22DF75FDDE5F}"/>
              </a:ext>
            </a:extLst>
          </p:cNvPr>
          <p:cNvSpPr txBox="1"/>
          <p:nvPr/>
        </p:nvSpPr>
        <p:spPr>
          <a:xfrm>
            <a:off x="3526985" y="2767279"/>
            <a:ext cx="6102795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8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 Server</a:t>
            </a:r>
            <a:endParaRPr lang="zh-CN" altLang="zh-CN" sz="8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48339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86645" y="591323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EE3D756-82B2-490C-8D20-22DF75FDDE5F}"/>
              </a:ext>
            </a:extLst>
          </p:cNvPr>
          <p:cNvSpPr txBox="1"/>
          <p:nvPr/>
        </p:nvSpPr>
        <p:spPr>
          <a:xfrm>
            <a:off x="783785" y="745457"/>
            <a:ext cx="6102795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4"/>
              </a:rPr>
              <a:t>1.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4"/>
              </a:rPr>
              <a:t>安装</a:t>
            </a:r>
            <a:endParaRPr lang="zh-CN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148EEC-AF61-4EA5-962A-3EA712DF3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381" y="874395"/>
            <a:ext cx="8467143" cy="523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6335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86645" y="591323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D859929B-E223-4262-8592-7C3BE966C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9" y="1004175"/>
            <a:ext cx="4562484" cy="44919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04266A-88EA-40F6-9CFD-097B7482D3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807" y="591323"/>
            <a:ext cx="6685844" cy="552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775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86645" y="591323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3C5EE124-D7D7-4051-A89C-4EA839016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41" y="688927"/>
            <a:ext cx="10073176" cy="548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761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86645" y="591323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EC96C110-F4D0-4E37-AB82-AB7658CA7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9" y="874395"/>
            <a:ext cx="10263807" cy="52067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2181CA-4808-4296-9843-CA38F2F70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" y="733268"/>
            <a:ext cx="10773607" cy="54653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F1FE233-89BC-4205-B3B5-D0ED1DC6F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95" y="772326"/>
            <a:ext cx="10763682" cy="546032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510FEB7-4F01-4341-98E9-C31016F978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390" y="584623"/>
            <a:ext cx="7487480" cy="56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954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73509" y="591324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EE3D756-82B2-490C-8D20-22DF75FDDE5F}"/>
              </a:ext>
            </a:extLst>
          </p:cNvPr>
          <p:cNvSpPr txBox="1"/>
          <p:nvPr/>
        </p:nvSpPr>
        <p:spPr>
          <a:xfrm>
            <a:off x="3691372" y="2629357"/>
            <a:ext cx="6102795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8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VirtualBox</a:t>
            </a:r>
            <a:endParaRPr lang="zh-CN" altLang="zh-CN" sz="8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86645" y="591323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16900335-2D38-4A4F-A597-DA90BEA88D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73" y="543919"/>
            <a:ext cx="11064053" cy="55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164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86645" y="591323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 Server</a:t>
            </a:r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E64A437-CDC3-46F1-89C2-CB8D0D028A4C}"/>
              </a:ext>
            </a:extLst>
          </p:cNvPr>
          <p:cNvSpPr txBox="1"/>
          <p:nvPr/>
        </p:nvSpPr>
        <p:spPr>
          <a:xfrm>
            <a:off x="3557807" y="2151726"/>
            <a:ext cx="6102795" cy="25545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硬盘容量不够怎么办 ？</a:t>
            </a:r>
            <a:endParaRPr lang="zh-CN" altLang="zh-CN" sz="8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637701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86645" y="591323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 Server</a:t>
            </a:r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FEFD160-FD08-4FD8-9EC8-22EB5857D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682" y="724002"/>
            <a:ext cx="9496387" cy="540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3711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86645" y="591323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 Server</a:t>
            </a:r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1C9E64A6-50C6-4A93-B3FC-3530747BC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890" y="2536058"/>
            <a:ext cx="6628584" cy="204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299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86645" y="591323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 Server</a:t>
            </a:r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0A54FEAF-8E80-4650-BF10-33E5E38DFC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326" y="639789"/>
            <a:ext cx="8854743" cy="565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641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86645" y="591323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 Server</a:t>
            </a:r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F1465972-2AB3-46E7-B60A-F12F6E929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286" y="624578"/>
            <a:ext cx="8127783" cy="560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2825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86645" y="591323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 Server</a:t>
            </a:r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EF94A4E1-603C-487E-84F1-8984AB3EFF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12" y="690460"/>
            <a:ext cx="8160479" cy="54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8063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86645" y="591323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 Server</a:t>
            </a:r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15A5ED99-9FC2-4B2F-B121-0A01246527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311" y="758350"/>
            <a:ext cx="8799192" cy="549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645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86645" y="591323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 Server</a:t>
            </a:r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98ACB95F-C3A9-4E8C-B913-5974860945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96" y="632333"/>
            <a:ext cx="7193480" cy="563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5509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86645" y="591323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SQL Server</a:t>
            </a:r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7E97094-8F27-45FE-A5DF-52E2AF2DBD61}"/>
              </a:ext>
            </a:extLst>
          </p:cNvPr>
          <p:cNvSpPr txBox="1"/>
          <p:nvPr/>
        </p:nvSpPr>
        <p:spPr>
          <a:xfrm>
            <a:off x="4083440" y="2804229"/>
            <a:ext cx="6102795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8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Thanks!</a:t>
            </a:r>
            <a:endParaRPr lang="zh-CN" altLang="zh-CN" sz="8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675419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73509" y="591324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24BF662E-204E-4EFC-9961-457AF6FD1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053" y="1739863"/>
            <a:ext cx="4411146" cy="32273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AD0195E-365D-4D3E-BF24-AA3C51CBC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8025" y="1970669"/>
            <a:ext cx="4844356" cy="27656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769423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73509" y="591324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EE3D756-82B2-490C-8D20-22DF75FDDE5F}"/>
              </a:ext>
            </a:extLst>
          </p:cNvPr>
          <p:cNvSpPr txBox="1"/>
          <p:nvPr/>
        </p:nvSpPr>
        <p:spPr>
          <a:xfrm>
            <a:off x="1064111" y="874475"/>
            <a:ext cx="5172302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4"/>
              </a:rPr>
              <a:t>1.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4"/>
              </a:rPr>
              <a:t>安装</a:t>
            </a:r>
            <a:endParaRPr lang="zh-CN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BC8CE2-411D-4CB9-943D-F6DF153B6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8901" y="1824990"/>
            <a:ext cx="8075023" cy="38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378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73509" y="591324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EE3D756-82B2-490C-8D20-22DF75FDDE5F}"/>
              </a:ext>
            </a:extLst>
          </p:cNvPr>
          <p:cNvSpPr txBox="1"/>
          <p:nvPr/>
        </p:nvSpPr>
        <p:spPr>
          <a:xfrm>
            <a:off x="1064110" y="874475"/>
            <a:ext cx="9174619" cy="789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4"/>
              </a:rPr>
              <a:t>2.</a:t>
            </a:r>
            <a:r>
              <a:rPr lang="zh-CN" altLang="en-US" sz="4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4"/>
              </a:rPr>
              <a:t>开启</a:t>
            </a:r>
            <a:r>
              <a:rPr lang="en-US" altLang="zh-CN" sz="4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4"/>
              </a:rPr>
              <a:t>BIOS</a:t>
            </a:r>
            <a:r>
              <a:rPr lang="zh-CN" altLang="en-US" sz="4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4"/>
              </a:rPr>
              <a:t>的虚拟化（不一定需要）</a:t>
            </a:r>
            <a:endParaRPr lang="zh-CN" altLang="zh-CN" sz="4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936451-596F-44B2-966B-AC1D53D24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121" y="1698015"/>
            <a:ext cx="5625834" cy="446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031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73509" y="591324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EE3D756-82B2-490C-8D20-22DF75FDDE5F}"/>
              </a:ext>
            </a:extLst>
          </p:cNvPr>
          <p:cNvSpPr txBox="1"/>
          <p:nvPr/>
        </p:nvSpPr>
        <p:spPr>
          <a:xfrm>
            <a:off x="1064110" y="874475"/>
            <a:ext cx="9174619" cy="789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新建虚拟机</a:t>
            </a:r>
            <a:endParaRPr lang="zh-CN" altLang="zh-CN" sz="4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AF1973-65FF-446B-8C27-5B3F70819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009" y="1664391"/>
            <a:ext cx="7717523" cy="438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5757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73509" y="591324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88EEBA0B-38A9-4341-A7ED-12C8552BC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244" y="786389"/>
            <a:ext cx="8888485" cy="499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527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73509" y="591324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F7E950B2-7A11-4F93-9BC9-BB1BDCB0A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632" y="1012004"/>
            <a:ext cx="8575859" cy="483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559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65949"/>
            <a:ext cx="12218272" cy="3429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73509" y="591324"/>
            <a:ext cx="10844982" cy="5675352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10545831" y="1021165"/>
            <a:ext cx="491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938510" y="874395"/>
            <a:ext cx="4445" cy="9505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699A248A-A652-4A65-8F5F-2D3C62E5E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353" y="1021165"/>
            <a:ext cx="8293314" cy="471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929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176</Words>
  <Application>Microsoft Office PowerPoint</Application>
  <PresentationFormat>宽屏</PresentationFormat>
  <Paragraphs>49</Paragraphs>
  <Slides>29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等线</vt:lpstr>
      <vt:lpstr>等线 Light</vt:lpstr>
      <vt:lpstr>微软雅黑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黑白</dc:title>
  <dc:creator>第一PPT</dc:creator>
  <cp:keywords>www.1ppt.com</cp:keywords>
  <dc:description>www.1ppt.com</dc:description>
  <cp:lastModifiedBy>D T</cp:lastModifiedBy>
  <cp:revision>76</cp:revision>
  <dcterms:created xsi:type="dcterms:W3CDTF">2018-03-08T13:14:00Z</dcterms:created>
  <dcterms:modified xsi:type="dcterms:W3CDTF">2019-04-01T13:39:40Z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  <property fmtid="{D5CDD505-2E9C-101B-9397-08002B2CF9AE}" pid="3" name="KSORubyTemplateID">
    <vt:lpwstr>2</vt:lpwstr>
  </property>
</Properties>
</file>